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19A7-DF7F-C244-9D33-B4746554C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12677-AD61-AD46-9770-FEB740B81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7559-A38D-0443-B918-DA3EEF341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8E460-5960-1C4A-BDE6-FF97805F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BBF54-699D-FC4E-8204-3A3AFA93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0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83C1-6027-4849-8145-6568DCC2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C4E6B-1E27-764D-9265-AB63C9DB5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9E725-2E88-B64A-A39B-860909356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552C-DC3A-8542-B019-EA9A03B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CECBA-7256-DE4F-8560-91E9CDAB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78843-FF9C-834A-A6A5-55865B75F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33849-7D3B-6E4D-A85F-5A5650CF6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53CF-F24D-F14C-AFD5-7648C8B5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193DD-48AD-C844-B629-FA723EBC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DBCA3-5C3F-A643-9DEF-725C7ED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7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EA1-C830-5F4D-8F86-C96FA43D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E3A-9871-9C41-99C6-924383F64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EF3E6-CCD3-1648-A1C6-F6AC600B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52F36-E80F-6549-B1D8-AA936E77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0122-92C8-0D4C-A57C-0BB7861F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3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C2E3-ED48-3E4E-A3EC-4E462BF9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DAD83-D867-A442-AD30-1259E3404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4C8E9-3028-3C43-83BE-414F24D0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C4CDF-F811-0C42-9C24-7692C6AC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EA964-FD80-9146-BF89-29C302AF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2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3E60-EFDB-8B4F-8FFC-4087E73D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49E6-C297-AA4E-9277-B514DE407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9BE2A-0061-F840-99B1-8263819AA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B8490-03A6-574F-BED8-A36503A7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1D892-A676-924C-BE0C-419D0740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EEED7-3DA9-644D-8EB3-B1AEC7B4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B307-4E14-664D-84BD-5D388DFA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29F1E-AE2C-B542-A208-B92D6DC83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25AEB-EBEB-9246-AA7D-203134DB1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A4EF1-C6CA-224D-93B5-5559DAA8D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497A3-034E-BA4F-8C9F-6E715FD97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EA6C8F-A23B-C44B-938A-60D5F4C8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15231-63EB-9C46-985E-1013B580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9E36C-1ACF-E34A-ABD2-6884BC44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5DAF-F62A-6E41-854B-FDA91327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8E425-6856-C049-B0AA-A27D76C1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2C7FC-C46E-9F4F-9AB6-432B4EFD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B2513-495F-3C49-A948-0CD011F8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C5B7A-9B16-0D4E-B55C-726A8175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AB5BE-E060-6548-8A92-343F2861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41041-18AD-8C4D-A558-5B5B7BC3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66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6E71-D56A-5748-813B-750C3E31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7B878-7FBF-C94D-8B52-FCA35CE9D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A9691-478E-864D-86ED-781F8B7AE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4123-D1E6-5C49-910B-1ED953A7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CD719-A49B-8340-AAC9-44FC6A5D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BBAB9-E588-764B-96F6-1FB56A47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9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735B-4422-384D-85AB-293ECD49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68396-30C3-8643-8212-7FA6B68F9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F932-6194-AA46-A9B3-81C49542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352B3-D8AF-384A-9B95-632B8DC6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904C5-B3B4-B744-88DE-740A0288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4C02C-35B1-0940-95B6-674F098F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DB852-77A8-D740-82ED-229098F3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5710-DBD2-8943-8B1A-33B3706E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1A506-77B7-7F4D-AE15-F5CB2FDBB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4B286-0681-934F-B206-7C4F35989F93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9F1F-6E27-AC46-94D4-2B8AFB193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E36B-0769-1849-8975-3E31B1420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44DA-8628-534C-A554-D16E4C943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0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32" name="Group 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C5655-6DF7-2A44-9C41-865463391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34B69-7C0D-8C4E-B6FC-6B6A88228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02-28-2019-WORKSHOP-INSIGHT DATA SCIENCE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DIEUDONNE OUEDRAOGO</a:t>
            </a:r>
          </a:p>
        </p:txBody>
      </p:sp>
    </p:spTree>
    <p:extLst>
      <p:ext uri="{BB962C8B-B14F-4D97-AF65-F5344CB8AC3E}">
        <p14:creationId xmlns:p14="http://schemas.microsoft.com/office/powerpoint/2010/main" val="283193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F1D10-779F-444E-BAF9-DF47B699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A0F6C-CCBF-6E46-B860-89D960A7F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2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60E4B-290E-904D-809D-1AD74169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ROOT 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8A96E-FCC4-5B4F-9136-CF68D2C51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247CF-DA98-394E-8F68-75C7881B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FRUITS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A3B2B-7A09-4646-B8DB-B5A89DF7D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8" y="1675227"/>
            <a:ext cx="106526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9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B48B0-402C-F547-9AF6-82E36D4A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HIGH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091EA-8BCA-9041-AAE2-EACD4B99F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18575"/>
            <a:ext cx="10905066" cy="4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E311C-7303-284C-935F-B66C0E4D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TRAINING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AEFC2-06C6-5D4E-B454-8E2B039E3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222" y="1675227"/>
            <a:ext cx="1071755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DC6C3-654E-1F49-A615-8E08C168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SPLITING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949D5-D575-C648-AF5F-00C728377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3" y="1675227"/>
            <a:ext cx="79894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2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22383-1368-EE43-B660-F464B69F3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CONDITIONS ON SPLITING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23DB2-0A23-7049-90AE-637558790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4945"/>
            <a:ext cx="10905066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67616-9D57-6446-B2E6-96E63013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USING THE MAX INFORMATION GAIN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FFB624-B7AB-8A40-B616-34A73AACA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6733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1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DB9EA-DB50-1543-B950-11409776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SPLIT BY DIAMETER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4FD1E-D5F7-3641-8013-EEE7B7DD8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0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3CB0D-9D91-5C45-83B6-CE268769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WE SPLIT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71B11-742A-FB4C-9787-A1E8A74D1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742" y="1675227"/>
            <a:ext cx="920251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CD180-973F-7744-AA55-62780763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WE USE RANDOM FOREST?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2E9415-3F54-8C42-9F24-FE05D101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1" y="1675227"/>
            <a:ext cx="103392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6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04D69-1CF6-A54C-B812-B6A682C3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Entropy Decrease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09D080-F784-BB42-8E58-772507EA2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425" y="1675227"/>
            <a:ext cx="91071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7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3E3D-D15B-A54D-9E2C-15A50095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A4416-0079-E041-9B04-B9872C6B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218" y="1825625"/>
            <a:ext cx="8625563" cy="4351338"/>
          </a:xfrm>
        </p:spPr>
      </p:pic>
    </p:spTree>
    <p:extLst>
      <p:ext uri="{BB962C8B-B14F-4D97-AF65-F5344CB8AC3E}">
        <p14:creationId xmlns:p14="http://schemas.microsoft.com/office/powerpoint/2010/main" val="53259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79BD-27DC-9148-8A1A-18AB6829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84B94-7B8F-8A4C-AFB1-A4C36F89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913" y="1825625"/>
            <a:ext cx="8498174" cy="4351338"/>
          </a:xfrm>
        </p:spPr>
      </p:pic>
    </p:spTree>
    <p:extLst>
      <p:ext uri="{BB962C8B-B14F-4D97-AF65-F5344CB8AC3E}">
        <p14:creationId xmlns:p14="http://schemas.microsoft.com/office/powerpoint/2010/main" val="299041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F467D-A33A-044D-819C-72370CEB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FINAL STEP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249170-DDC2-B044-8209-D64A89923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07" y="1675227"/>
            <a:ext cx="78467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4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2C4F-5F99-5C4E-A679-FCFE60CB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Entropy =0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7DD0A-9949-E549-8B9B-10D03B114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382" y="1825625"/>
            <a:ext cx="6791235" cy="4351338"/>
          </a:xfrm>
        </p:spPr>
      </p:pic>
    </p:spTree>
    <p:extLst>
      <p:ext uri="{BB962C8B-B14F-4D97-AF65-F5344CB8AC3E}">
        <p14:creationId xmlns:p14="http://schemas.microsoft.com/office/powerpoint/2010/main" val="1162927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522B-ED9F-414D-AE21-96A99DA6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6274DB-7888-3444-8046-3751B535A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382" y="1825625"/>
            <a:ext cx="6791235" cy="4351338"/>
          </a:xfrm>
        </p:spPr>
      </p:pic>
    </p:spTree>
    <p:extLst>
      <p:ext uri="{BB962C8B-B14F-4D97-AF65-F5344CB8AC3E}">
        <p14:creationId xmlns:p14="http://schemas.microsoft.com/office/powerpoint/2010/main" val="49387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15DED-886E-2443-BF7D-8E92D9B9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Berries Apples and Oranges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560FE2-EC59-E94A-909E-DD7B1CC4A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28" y="1675227"/>
            <a:ext cx="829094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432CF-F548-C94D-B178-FBA7A499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D9E73-36C2-B146-BCE6-A39B32A0F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297" y="2509911"/>
            <a:ext cx="624630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5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80399-00EE-1C4A-8DAC-7D7119E3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D2E3E-2813-544F-9E47-4AEE9239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273" y="1675227"/>
            <a:ext cx="798945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9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1BE3-533C-BB4C-9328-4FF23DCC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068AD-F92F-5447-B197-F9C1AD71D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447"/>
            <a:ext cx="10515600" cy="4267694"/>
          </a:xfrm>
        </p:spPr>
      </p:pic>
    </p:spTree>
    <p:extLst>
      <p:ext uri="{BB962C8B-B14F-4D97-AF65-F5344CB8AC3E}">
        <p14:creationId xmlns:p14="http://schemas.microsoft.com/office/powerpoint/2010/main" val="297774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086D-EF19-1944-9FE3-FE9D4957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IS RANDOM FOREST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D2E41-8EC4-6E40-A299-FEEB1DA1E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632325"/>
          </a:xfr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D62F8F-DC8C-9240-ADF2-5D61A5B7B463}"/>
              </a:ext>
            </a:extLst>
          </p:cNvPr>
          <p:cNvSpPr/>
          <p:nvPr/>
        </p:nvSpPr>
        <p:spPr>
          <a:xfrm>
            <a:off x="9590369" y="6057839"/>
            <a:ext cx="176343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Forest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646F7-8058-E04E-83B1-19A3BAA0CCAC}"/>
              </a:ext>
            </a:extLst>
          </p:cNvPr>
          <p:cNvSpPr/>
          <p:nvPr/>
        </p:nvSpPr>
        <p:spPr>
          <a:xfrm>
            <a:off x="838200" y="5919339"/>
            <a:ext cx="1199920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Decis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ion Tree 3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29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83CAB-E57A-A94C-81B0-363F9B21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FINAL VOTE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B76126-E3C5-074B-86D1-963EB1DAD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557" y="1675227"/>
            <a:ext cx="976488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3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BC7B-2971-D448-AD0E-F6391C51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302D8-0486-094B-94AE-F2A0D336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305"/>
            <a:ext cx="10515600" cy="4335977"/>
          </a:xfrm>
        </p:spPr>
      </p:pic>
    </p:spTree>
    <p:extLst>
      <p:ext uri="{BB962C8B-B14F-4D97-AF65-F5344CB8AC3E}">
        <p14:creationId xmlns:p14="http://schemas.microsoft.com/office/powerpoint/2010/main" val="206593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E254A-3B90-1E42-9E79-F4C475EB9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Fruit without Color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82DD3-F1D8-5649-B78F-5193D9031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3191236"/>
            <a:ext cx="5455917" cy="246880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0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98D6F-4FA7-734D-AD89-E587BE2F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Trees 3 classify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7B9FAB-35CE-324E-A3C4-C1FC22260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3102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19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5C07D-AE4E-804D-88D7-0E1E1FD9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MOJORITY VOTE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FB32C-1AF2-B048-A3E6-5DBE3151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902" y="2509911"/>
            <a:ext cx="92430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0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4B082-D329-F847-B34E-65349C17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Tree 1 thinks it is an orange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7CB81D-1163-8442-AC3A-E2E8E9064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0363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9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D1D83-7C0F-4349-9BAE-791B12CA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Tree 2 classifies as Cherrie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2F0AB-5377-A641-8CB1-3ECDAEDBA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91314"/>
            <a:ext cx="10905066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91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AB26C-2DD7-9744-8961-E7B88884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Tree 3 thinks it is an orange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32B13-31EA-574F-B7D9-40E859E7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9469"/>
            <a:ext cx="10905066" cy="42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98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25BF0-F619-DC41-8DED-5DF2F547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FINAL DECISION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8FCD0-97F9-D942-A126-186503A53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1" y="1675227"/>
            <a:ext cx="1033929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58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0311B-0380-404C-8E3A-21CFE709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B16B3-7F1B-1E48-8B58-567B69D7B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263" y="1675227"/>
            <a:ext cx="41854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D74B-7D93-4A41-965A-0AEAFA28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CD2D5-9CA6-2F4A-AFD3-ECEEBDF3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055" y="1675227"/>
            <a:ext cx="944988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3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B28B3-2771-0344-8B6C-02CCA887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ENTROPY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D1B70-9622-034C-BF35-12720722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000" y="2509911"/>
            <a:ext cx="772490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0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0AE5D-021C-AC44-8019-7A2D63E4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73E18-4203-E846-96BE-7D7346700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527" y="1675227"/>
            <a:ext cx="925094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1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08768-F382-4449-80E2-CFC90AD1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1A368-E3AD-0740-B81D-4D74327CE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711124"/>
            <a:ext cx="7188199" cy="34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5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4689-2CAB-D140-80E7-645C42C4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LOW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298D4-BA82-0B4B-A2B2-FF4077121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7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57ECE-CEEB-2341-B58A-66FD9C35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INFORMATION GAIN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9D22E-1B45-3743-9128-091A2464E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2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130</Words>
  <Application>Microsoft Macintosh PowerPoint</Application>
  <PresentationFormat>Widescreen</PresentationFormat>
  <Paragraphs>38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Rockwell</vt:lpstr>
      <vt:lpstr>Office Theme</vt:lpstr>
      <vt:lpstr>RANDOM FOREST</vt:lpstr>
      <vt:lpstr>    WHY WE USE RANDOM FOREST?</vt:lpstr>
      <vt:lpstr>           WHAT IS RANDOM FOREST </vt:lpstr>
      <vt:lpstr>ENTROPY</vt:lpstr>
      <vt:lpstr>    ENTROPY</vt:lpstr>
      <vt:lpstr>DECISION TREE</vt:lpstr>
      <vt:lpstr>                          HIGH ENTROPY</vt:lpstr>
      <vt:lpstr>LOW ENTROPY</vt:lpstr>
      <vt:lpstr>              INFORMATION GAIN</vt:lpstr>
      <vt:lpstr>  DECISION NODE</vt:lpstr>
      <vt:lpstr>    ROOT NODE</vt:lpstr>
      <vt:lpstr>         FRUITS CLASSIFICATION</vt:lpstr>
      <vt:lpstr>                HIGH ENTROPY</vt:lpstr>
      <vt:lpstr>        THE TRAINING DATASET</vt:lpstr>
      <vt:lpstr>       SPLITING THE DATASET</vt:lpstr>
      <vt:lpstr>    CONDITIONS ON SPLITING</vt:lpstr>
      <vt:lpstr>       USING THE MAX INFORMATION GAIN </vt:lpstr>
      <vt:lpstr>            SPLIT BY DIAMETER SIZE</vt:lpstr>
      <vt:lpstr>    WE SPLIT</vt:lpstr>
      <vt:lpstr>                   Entropy Decrease</vt:lpstr>
      <vt:lpstr>PowerPoint Presentation</vt:lpstr>
      <vt:lpstr>PowerPoint Presentation</vt:lpstr>
      <vt:lpstr>FINAL STEP</vt:lpstr>
      <vt:lpstr>                  Entropy =0</vt:lpstr>
      <vt:lpstr>PowerPoint Presentation</vt:lpstr>
      <vt:lpstr>           Berries Apples and Oranges</vt:lpstr>
      <vt:lpstr>       Decision tree 2</vt:lpstr>
      <vt:lpstr>Decision Tree 3</vt:lpstr>
      <vt:lpstr>PowerPoint Presentation</vt:lpstr>
      <vt:lpstr>        FINAL VOTE</vt:lpstr>
      <vt:lpstr>PowerPoint Presentation</vt:lpstr>
      <vt:lpstr>Fruit without Color</vt:lpstr>
      <vt:lpstr>Trees 3 classify</vt:lpstr>
      <vt:lpstr>MOJORITY VOTE</vt:lpstr>
      <vt:lpstr>Tree 1 thinks it is an orange</vt:lpstr>
      <vt:lpstr>Tree 2 classifies as Cherrie</vt:lpstr>
      <vt:lpstr>Tree 3 thinks it is an orange</vt:lpstr>
      <vt:lpstr>       FINAL DECISION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dc:creator>dieudonne ouedraogo</dc:creator>
  <cp:lastModifiedBy>dieudonne ouedraogo</cp:lastModifiedBy>
  <cp:revision>10</cp:revision>
  <dcterms:created xsi:type="dcterms:W3CDTF">2019-02-24T23:38:52Z</dcterms:created>
  <dcterms:modified xsi:type="dcterms:W3CDTF">2019-02-25T01:13:30Z</dcterms:modified>
</cp:coreProperties>
</file>